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91175" cy="10290175"/>
  <p:notesSz cx="6858000" cy="9144000"/>
  <p:defaultTextStyle>
    <a:defPPr>
      <a:defRPr lang="en-US"/>
    </a:defPPr>
    <a:lvl1pPr marL="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60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321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81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642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302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963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6234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2839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28" d="100"/>
          <a:sy n="28" d="100"/>
        </p:scale>
        <p:origin x="-3180" y="-1548"/>
      </p:cViewPr>
      <p:guideLst>
        <p:guide orient="horz" pos="3241"/>
        <p:guide pos="57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838" y="3196625"/>
            <a:ext cx="15547499" cy="22057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3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6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3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6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2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28555" y="619317"/>
            <a:ext cx="8231029" cy="131723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9119" y="619317"/>
            <a:ext cx="24394584" cy="131723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877" y="6612391"/>
            <a:ext cx="15547499" cy="204374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877" y="4361416"/>
            <a:ext cx="15547499" cy="2250975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60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321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81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642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302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963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623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283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9117" y="3601562"/>
            <a:ext cx="16312808" cy="10190132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46779" y="3601562"/>
            <a:ext cx="16312806" cy="10190132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59" y="412084"/>
            <a:ext cx="16462058" cy="171502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559" y="2303380"/>
            <a:ext cx="8081779" cy="95993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605" indent="0">
              <a:buNone/>
              <a:defRPr sz="3600" b="1"/>
            </a:lvl2pPr>
            <a:lvl3pPr marL="1633210" indent="0">
              <a:buNone/>
              <a:defRPr sz="3200" b="1"/>
            </a:lvl3pPr>
            <a:lvl4pPr marL="2449815" indent="0">
              <a:buNone/>
              <a:defRPr sz="2900" b="1"/>
            </a:lvl4pPr>
            <a:lvl5pPr marL="3266420" indent="0">
              <a:buNone/>
              <a:defRPr sz="2900" b="1"/>
            </a:lvl5pPr>
            <a:lvl6pPr marL="4083025" indent="0">
              <a:buNone/>
              <a:defRPr sz="2900" b="1"/>
            </a:lvl6pPr>
            <a:lvl7pPr marL="4899630" indent="0">
              <a:buNone/>
              <a:defRPr sz="2900" b="1"/>
            </a:lvl7pPr>
            <a:lvl8pPr marL="5716234" indent="0">
              <a:buNone/>
              <a:defRPr sz="2900" b="1"/>
            </a:lvl8pPr>
            <a:lvl9pPr marL="6532839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559" y="3263320"/>
            <a:ext cx="8081779" cy="5928761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1664" y="2303380"/>
            <a:ext cx="8084953" cy="959939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605" indent="0">
              <a:buNone/>
              <a:defRPr sz="3600" b="1"/>
            </a:lvl2pPr>
            <a:lvl3pPr marL="1633210" indent="0">
              <a:buNone/>
              <a:defRPr sz="3200" b="1"/>
            </a:lvl3pPr>
            <a:lvl4pPr marL="2449815" indent="0">
              <a:buNone/>
              <a:defRPr sz="2900" b="1"/>
            </a:lvl4pPr>
            <a:lvl5pPr marL="3266420" indent="0">
              <a:buNone/>
              <a:defRPr sz="2900" b="1"/>
            </a:lvl5pPr>
            <a:lvl6pPr marL="4083025" indent="0">
              <a:buNone/>
              <a:defRPr sz="2900" b="1"/>
            </a:lvl6pPr>
            <a:lvl7pPr marL="4899630" indent="0">
              <a:buNone/>
              <a:defRPr sz="2900" b="1"/>
            </a:lvl7pPr>
            <a:lvl8pPr marL="5716234" indent="0">
              <a:buNone/>
              <a:defRPr sz="2900" b="1"/>
            </a:lvl8pPr>
            <a:lvl9pPr marL="6532839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1664" y="3263320"/>
            <a:ext cx="8084953" cy="5928761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60" y="409701"/>
            <a:ext cx="6017671" cy="1743613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1341" y="409702"/>
            <a:ext cx="10225275" cy="8782379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560" y="2153315"/>
            <a:ext cx="6017671" cy="7038766"/>
          </a:xfrm>
        </p:spPr>
        <p:txBody>
          <a:bodyPr/>
          <a:lstStyle>
            <a:lvl1pPr marL="0" indent="0">
              <a:buNone/>
              <a:defRPr sz="2500"/>
            </a:lvl1pPr>
            <a:lvl2pPr marL="816605" indent="0">
              <a:buNone/>
              <a:defRPr sz="2100"/>
            </a:lvl2pPr>
            <a:lvl3pPr marL="1633210" indent="0">
              <a:buNone/>
              <a:defRPr sz="1800"/>
            </a:lvl3pPr>
            <a:lvl4pPr marL="2449815" indent="0">
              <a:buNone/>
              <a:defRPr sz="1600"/>
            </a:lvl4pPr>
            <a:lvl5pPr marL="3266420" indent="0">
              <a:buNone/>
              <a:defRPr sz="1600"/>
            </a:lvl5pPr>
            <a:lvl6pPr marL="4083025" indent="0">
              <a:buNone/>
              <a:defRPr sz="1600"/>
            </a:lvl6pPr>
            <a:lvl7pPr marL="4899630" indent="0">
              <a:buNone/>
              <a:defRPr sz="1600"/>
            </a:lvl7pPr>
            <a:lvl8pPr marL="5716234" indent="0">
              <a:buNone/>
              <a:defRPr sz="1600"/>
            </a:lvl8pPr>
            <a:lvl9pPr marL="6532839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198" y="7203123"/>
            <a:ext cx="10974705" cy="850369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5198" y="919446"/>
            <a:ext cx="10974705" cy="6174105"/>
          </a:xfrm>
        </p:spPr>
        <p:txBody>
          <a:bodyPr/>
          <a:lstStyle>
            <a:lvl1pPr marL="0" indent="0">
              <a:buNone/>
              <a:defRPr sz="5700"/>
            </a:lvl1pPr>
            <a:lvl2pPr marL="816605" indent="0">
              <a:buNone/>
              <a:defRPr sz="5000"/>
            </a:lvl2pPr>
            <a:lvl3pPr marL="1633210" indent="0">
              <a:buNone/>
              <a:defRPr sz="4300"/>
            </a:lvl3pPr>
            <a:lvl4pPr marL="2449815" indent="0">
              <a:buNone/>
              <a:defRPr sz="3600"/>
            </a:lvl4pPr>
            <a:lvl5pPr marL="3266420" indent="0">
              <a:buNone/>
              <a:defRPr sz="3600"/>
            </a:lvl5pPr>
            <a:lvl6pPr marL="4083025" indent="0">
              <a:buNone/>
              <a:defRPr sz="3600"/>
            </a:lvl6pPr>
            <a:lvl7pPr marL="4899630" indent="0">
              <a:buNone/>
              <a:defRPr sz="3600"/>
            </a:lvl7pPr>
            <a:lvl8pPr marL="5716234" indent="0">
              <a:buNone/>
              <a:defRPr sz="3600"/>
            </a:lvl8pPr>
            <a:lvl9pPr marL="6532839" indent="0">
              <a:buNone/>
              <a:defRPr sz="36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5198" y="8053492"/>
            <a:ext cx="10974705" cy="1207666"/>
          </a:xfrm>
        </p:spPr>
        <p:txBody>
          <a:bodyPr/>
          <a:lstStyle>
            <a:lvl1pPr marL="0" indent="0">
              <a:buNone/>
              <a:defRPr sz="2500"/>
            </a:lvl1pPr>
            <a:lvl2pPr marL="816605" indent="0">
              <a:buNone/>
              <a:defRPr sz="2100"/>
            </a:lvl2pPr>
            <a:lvl3pPr marL="1633210" indent="0">
              <a:buNone/>
              <a:defRPr sz="1800"/>
            </a:lvl3pPr>
            <a:lvl4pPr marL="2449815" indent="0">
              <a:buNone/>
              <a:defRPr sz="1600"/>
            </a:lvl4pPr>
            <a:lvl5pPr marL="3266420" indent="0">
              <a:buNone/>
              <a:defRPr sz="1600"/>
            </a:lvl5pPr>
            <a:lvl6pPr marL="4083025" indent="0">
              <a:buNone/>
              <a:defRPr sz="1600"/>
            </a:lvl6pPr>
            <a:lvl7pPr marL="4899630" indent="0">
              <a:buNone/>
              <a:defRPr sz="1600"/>
            </a:lvl7pPr>
            <a:lvl8pPr marL="5716234" indent="0">
              <a:buNone/>
              <a:defRPr sz="1600"/>
            </a:lvl8pPr>
            <a:lvl9pPr marL="6532839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559" y="412084"/>
            <a:ext cx="16462058" cy="1715029"/>
          </a:xfrm>
          <a:prstGeom prst="rect">
            <a:avLst/>
          </a:prstGeom>
        </p:spPr>
        <p:txBody>
          <a:bodyPr vert="horz" lIns="163321" tIns="81660" rIns="163321" bIns="8166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559" y="2401042"/>
            <a:ext cx="16462058" cy="6791040"/>
          </a:xfrm>
          <a:prstGeom prst="rect">
            <a:avLst/>
          </a:prstGeom>
        </p:spPr>
        <p:txBody>
          <a:bodyPr vert="horz" lIns="163321" tIns="81660" rIns="163321" bIns="8166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559" y="9537468"/>
            <a:ext cx="4267941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17927-8B6A-4F19-BC92-E452C78701E1}" type="datetimeFigureOut">
              <a:rPr lang="en-IN" smtClean="0"/>
              <a:t>31-12-2019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9485" y="9537468"/>
            <a:ext cx="5792205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8675" y="9537468"/>
            <a:ext cx="4267941" cy="547857"/>
          </a:xfrm>
          <a:prstGeom prst="rect">
            <a:avLst/>
          </a:prstGeom>
        </p:spPr>
        <p:txBody>
          <a:bodyPr vert="horz" lIns="163321" tIns="81660" rIns="163321" bIns="81660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CFEAC-757A-42B0-953D-C67896F69B1E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defTabSz="1633210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454" indent="-612454" algn="l" defTabSz="1633210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983" indent="-510378" algn="l" defTabSz="1633210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51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8117" indent="-408302" algn="l" defTabSz="163321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4722" indent="-408302" algn="l" defTabSz="163321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1327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93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4537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1142" indent="-408302" algn="l" defTabSz="163321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0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21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81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42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3025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630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6234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839" algn="l" defTabSz="163321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F:\projects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91175" cy="1029017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F:\projects\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" y="4762"/>
            <a:ext cx="18286413" cy="1028541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F:\projects\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2"/>
            <a:ext cx="18286412" cy="1028541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F:\projects\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86413" cy="1028541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F:\projects\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" y="4763"/>
            <a:ext cx="18286413" cy="10285412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F:\projects\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0"/>
            <a:ext cx="18286412" cy="1028541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F:\projects\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1750" y="-61913"/>
            <a:ext cx="18286413" cy="1028541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F:\projects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" y="0"/>
            <a:ext cx="18286413" cy="10285412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F:\projects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" y="4762"/>
            <a:ext cx="18286413" cy="1028541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F:\projects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" y="0"/>
            <a:ext cx="18286413" cy="1028541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F:\projects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" y="0"/>
            <a:ext cx="18286413" cy="10285412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F:\projects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" y="4762"/>
            <a:ext cx="18286413" cy="1028541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F:\projects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" y="4762"/>
            <a:ext cx="18286413" cy="1028541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F:\projects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91175" cy="1028541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F:\projects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" y="0"/>
            <a:ext cx="18286413" cy="10285413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</cp:revision>
  <dcterms:created xsi:type="dcterms:W3CDTF">2019-12-31T14:32:06Z</dcterms:created>
  <dcterms:modified xsi:type="dcterms:W3CDTF">2019-12-31T14:40:48Z</dcterms:modified>
</cp:coreProperties>
</file>